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58" r:id="rId4"/>
    <p:sldId id="272" r:id="rId5"/>
    <p:sldId id="275" r:id="rId6"/>
    <p:sldId id="274" r:id="rId7"/>
    <p:sldId id="276" r:id="rId8"/>
    <p:sldId id="263" r:id="rId9"/>
    <p:sldId id="269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JmBzhDJGv6XzI4A+VYaYm8KGT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171"/>
    <a:srgbClr val="D8F0E7"/>
    <a:srgbClr val="FCF792"/>
    <a:srgbClr val="7ED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79C72-0407-450C-AF05-962D2E70FF80}" v="3" dt="2023-04-24T08:33:45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3"/>
    <p:restoredTop sz="94656"/>
  </p:normalViewPr>
  <p:slideViewPr>
    <p:cSldViewPr snapToGrid="0">
      <p:cViewPr varScale="1">
        <p:scale>
          <a:sx n="81" d="100"/>
          <a:sy n="81" d="100"/>
        </p:scale>
        <p:origin x="2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na Labasin" userId="98f83c24-fd7b-4b34-a515-0ec185b51ad2" providerId="ADAL" clId="{36C79C72-0407-450C-AF05-962D2E70FF80}"/>
    <pc:docChg chg="undo custSel modSld">
      <pc:chgData name="Arianna Labasin" userId="98f83c24-fd7b-4b34-a515-0ec185b51ad2" providerId="ADAL" clId="{36C79C72-0407-450C-AF05-962D2E70FF80}" dt="2023-04-24T08:36:31.539" v="117" actId="1076"/>
      <pc:docMkLst>
        <pc:docMk/>
      </pc:docMkLst>
      <pc:sldChg chg="addSp delSp modSp mod setBg">
        <pc:chgData name="Arianna Labasin" userId="98f83c24-fd7b-4b34-a515-0ec185b51ad2" providerId="ADAL" clId="{36C79C72-0407-450C-AF05-962D2E70FF80}" dt="2023-04-24T08:36:31.539" v="117" actId="1076"/>
        <pc:sldMkLst>
          <pc:docMk/>
          <pc:sldMk cId="0" sldId="263"/>
        </pc:sldMkLst>
        <pc:spChg chg="mod">
          <ac:chgData name="Arianna Labasin" userId="98f83c24-fd7b-4b34-a515-0ec185b51ad2" providerId="ADAL" clId="{36C79C72-0407-450C-AF05-962D2E70FF80}" dt="2023-04-24T08:35:09.803" v="116" actId="5793"/>
          <ac:spMkLst>
            <pc:docMk/>
            <pc:sldMk cId="0" sldId="263"/>
            <ac:spMk id="138" creationId="{00000000-0000-0000-0000-000000000000}"/>
          </ac:spMkLst>
        </pc:spChg>
        <pc:spChg chg="del">
          <ac:chgData name="Arianna Labasin" userId="98f83c24-fd7b-4b34-a515-0ec185b51ad2" providerId="ADAL" clId="{36C79C72-0407-450C-AF05-962D2E70FF80}" dt="2023-04-24T08:29:35.227" v="88" actId="26606"/>
          <ac:spMkLst>
            <pc:docMk/>
            <pc:sldMk cId="0" sldId="263"/>
            <ac:spMk id="171" creationId="{4F7EBAE4-9945-4473-9E34-B2C66EA0F03D}"/>
          </ac:spMkLst>
        </pc:spChg>
        <pc:spChg chg="del">
          <ac:chgData name="Arianna Labasin" userId="98f83c24-fd7b-4b34-a515-0ec185b51ad2" providerId="ADAL" clId="{36C79C72-0407-450C-AF05-962D2E70FF80}" dt="2023-04-24T08:29:35.227" v="88" actId="26606"/>
          <ac:spMkLst>
            <pc:docMk/>
            <pc:sldMk cId="0" sldId="263"/>
            <ac:spMk id="173" creationId="{70BEB1E7-2F88-40BC-B73D-42E5B6F80BFC}"/>
          </ac:spMkLst>
        </pc:spChg>
        <pc:spChg chg="del">
          <ac:chgData name="Arianna Labasin" userId="98f83c24-fd7b-4b34-a515-0ec185b51ad2" providerId="ADAL" clId="{36C79C72-0407-450C-AF05-962D2E70FF80}" dt="2023-04-24T08:29:35.227" v="88" actId="26606"/>
          <ac:spMkLst>
            <pc:docMk/>
            <pc:sldMk cId="0" sldId="263"/>
            <ac:spMk id="175" creationId="{A7B99495-F43F-4D80-A44F-2CB4764EB90B}"/>
          </ac:spMkLst>
        </pc:spChg>
        <pc:spChg chg="add">
          <ac:chgData name="Arianna Labasin" userId="98f83c24-fd7b-4b34-a515-0ec185b51ad2" providerId="ADAL" clId="{36C79C72-0407-450C-AF05-962D2E70FF80}" dt="2023-04-24T08:29:35.227" v="88" actId="26606"/>
          <ac:spMkLst>
            <pc:docMk/>
            <pc:sldMk cId="0" sldId="263"/>
            <ac:spMk id="180" creationId="{F13C74B1-5B17-4795-BED0-7140497B445A}"/>
          </ac:spMkLst>
        </pc:spChg>
        <pc:spChg chg="add">
          <ac:chgData name="Arianna Labasin" userId="98f83c24-fd7b-4b34-a515-0ec185b51ad2" providerId="ADAL" clId="{36C79C72-0407-450C-AF05-962D2E70FF80}" dt="2023-04-24T08:29:35.227" v="88" actId="26606"/>
          <ac:spMkLst>
            <pc:docMk/>
            <pc:sldMk cId="0" sldId="263"/>
            <ac:spMk id="182" creationId="{D4974D33-8DC5-464E-8C6D-BE58F0669C17}"/>
          </ac:spMkLst>
        </pc:spChg>
        <pc:picChg chg="mod">
          <ac:chgData name="Arianna Labasin" userId="98f83c24-fd7b-4b34-a515-0ec185b51ad2" providerId="ADAL" clId="{36C79C72-0407-450C-AF05-962D2E70FF80}" dt="2023-04-24T08:36:31.539" v="117" actId="1076"/>
          <ac:picMkLst>
            <pc:docMk/>
            <pc:sldMk cId="0" sldId="263"/>
            <ac:picMk id="7" creationId="{B96735DE-1DFD-7094-F4F3-395BF7126707}"/>
          </ac:picMkLst>
        </pc:picChg>
      </pc:sldChg>
      <pc:sldChg chg="addSp modSp mod setBg">
        <pc:chgData name="Arianna Labasin" userId="98f83c24-fd7b-4b34-a515-0ec185b51ad2" providerId="ADAL" clId="{36C79C72-0407-450C-AF05-962D2E70FF80}" dt="2023-04-24T08:34:49.403" v="115" actId="26606"/>
        <pc:sldMkLst>
          <pc:docMk/>
          <pc:sldMk cId="1846768001" sldId="269"/>
        </pc:sldMkLst>
        <pc:spChg chg="mod">
          <ac:chgData name="Arianna Labasin" userId="98f83c24-fd7b-4b34-a515-0ec185b51ad2" providerId="ADAL" clId="{36C79C72-0407-450C-AF05-962D2E70FF80}" dt="2023-04-24T08:34:49.403" v="115" actId="26606"/>
          <ac:spMkLst>
            <pc:docMk/>
            <pc:sldMk cId="1846768001" sldId="269"/>
            <ac:spMk id="2" creationId="{6FCE4576-8DD5-2769-E825-AE9E0F4CDC68}"/>
          </ac:spMkLst>
        </pc:spChg>
        <pc:spChg chg="mod">
          <ac:chgData name="Arianna Labasin" userId="98f83c24-fd7b-4b34-a515-0ec185b51ad2" providerId="ADAL" clId="{36C79C72-0407-450C-AF05-962D2E70FF80}" dt="2023-04-24T08:34:49.403" v="115" actId="26606"/>
          <ac:spMkLst>
            <pc:docMk/>
            <pc:sldMk cId="1846768001" sldId="269"/>
            <ac:spMk id="3" creationId="{776A98BC-A1C1-D64C-95CC-C56F05ABCDEB}"/>
          </ac:spMkLst>
        </pc:spChg>
        <pc:spChg chg="add">
          <ac:chgData name="Arianna Labasin" userId="98f83c24-fd7b-4b34-a515-0ec185b51ad2" providerId="ADAL" clId="{36C79C72-0407-450C-AF05-962D2E70FF80}" dt="2023-04-24T08:34:49.403" v="115" actId="26606"/>
          <ac:spMkLst>
            <pc:docMk/>
            <pc:sldMk cId="1846768001" sldId="269"/>
            <ac:spMk id="11" creationId="{943CAA20-3569-4189-9E48-239A229A86CA}"/>
          </ac:spMkLst>
        </pc:spChg>
        <pc:spChg chg="add">
          <ac:chgData name="Arianna Labasin" userId="98f83c24-fd7b-4b34-a515-0ec185b51ad2" providerId="ADAL" clId="{36C79C72-0407-450C-AF05-962D2E70FF80}" dt="2023-04-24T08:34:49.403" v="115" actId="26606"/>
          <ac:spMkLst>
            <pc:docMk/>
            <pc:sldMk cId="1846768001" sldId="269"/>
            <ac:spMk id="13" creationId="{DA542B6D-E775-4832-91DC-2D20F857813A}"/>
          </ac:spMkLst>
        </pc:spChg>
      </pc:sldChg>
      <pc:sldChg chg="addSp delSp modSp mod">
        <pc:chgData name="Arianna Labasin" userId="98f83c24-fd7b-4b34-a515-0ec185b51ad2" providerId="ADAL" clId="{36C79C72-0407-450C-AF05-962D2E70FF80}" dt="2023-04-24T08:30:51.707" v="101" actId="1076"/>
        <pc:sldMkLst>
          <pc:docMk/>
          <pc:sldMk cId="1727543073" sldId="270"/>
        </pc:sldMkLst>
        <pc:spChg chg="add del mod">
          <ac:chgData name="Arianna Labasin" userId="98f83c24-fd7b-4b34-a515-0ec185b51ad2" providerId="ADAL" clId="{36C79C72-0407-450C-AF05-962D2E70FF80}" dt="2023-04-24T08:30:29.613" v="94" actId="26606"/>
          <ac:spMkLst>
            <pc:docMk/>
            <pc:sldMk cId="1727543073" sldId="270"/>
            <ac:spMk id="3" creationId="{5D400EA0-ED59-4550-5063-736B7D7F892A}"/>
          </ac:spMkLst>
        </pc:spChg>
        <pc:graphicFrameChg chg="add del">
          <ac:chgData name="Arianna Labasin" userId="98f83c24-fd7b-4b34-a515-0ec185b51ad2" providerId="ADAL" clId="{36C79C72-0407-450C-AF05-962D2E70FF80}" dt="2023-04-24T08:30:15.230" v="92" actId="26606"/>
          <ac:graphicFrameMkLst>
            <pc:docMk/>
            <pc:sldMk cId="1727543073" sldId="270"/>
            <ac:graphicFrameMk id="52" creationId="{9F770163-18AC-7849-BE0D-F5D170FB7409}"/>
          </ac:graphicFrameMkLst>
        </pc:graphicFrameChg>
        <pc:graphicFrameChg chg="add del">
          <ac:chgData name="Arianna Labasin" userId="98f83c24-fd7b-4b34-a515-0ec185b51ad2" providerId="ADAL" clId="{36C79C72-0407-450C-AF05-962D2E70FF80}" dt="2023-04-24T08:30:29.613" v="94" actId="26606"/>
          <ac:graphicFrameMkLst>
            <pc:docMk/>
            <pc:sldMk cId="1727543073" sldId="270"/>
            <ac:graphicFrameMk id="54" creationId="{1AAD104C-F426-E1EC-5FF3-E6F5769952CD}"/>
          </ac:graphicFrameMkLst>
        </pc:graphicFrameChg>
        <pc:picChg chg="add del mod">
          <ac:chgData name="Arianna Labasin" userId="98f83c24-fd7b-4b34-a515-0ec185b51ad2" providerId="ADAL" clId="{36C79C72-0407-450C-AF05-962D2E70FF80}" dt="2023-04-24T08:27:19.949" v="67" actId="478"/>
          <ac:picMkLst>
            <pc:docMk/>
            <pc:sldMk cId="1727543073" sldId="270"/>
            <ac:picMk id="4" creationId="{F5E71EF5-EA5E-B077-9797-C1711A18DC2C}"/>
          </ac:picMkLst>
        </pc:picChg>
        <pc:picChg chg="mod">
          <ac:chgData name="Arianna Labasin" userId="98f83c24-fd7b-4b34-a515-0ec185b51ad2" providerId="ADAL" clId="{36C79C72-0407-450C-AF05-962D2E70FF80}" dt="2023-04-24T08:30:41.427" v="98" actId="1076"/>
          <ac:picMkLst>
            <pc:docMk/>
            <pc:sldMk cId="1727543073" sldId="270"/>
            <ac:picMk id="8" creationId="{08845036-EC0D-DE6B-4052-1C3F587D440F}"/>
          </ac:picMkLst>
        </pc:picChg>
        <pc:picChg chg="mod">
          <ac:chgData name="Arianna Labasin" userId="98f83c24-fd7b-4b34-a515-0ec185b51ad2" providerId="ADAL" clId="{36C79C72-0407-450C-AF05-962D2E70FF80}" dt="2023-04-24T08:30:39.987" v="97" actId="1076"/>
          <ac:picMkLst>
            <pc:docMk/>
            <pc:sldMk cId="1727543073" sldId="270"/>
            <ac:picMk id="10" creationId="{E8CEFEAC-7D90-78BC-462E-085988A2FACF}"/>
          </ac:picMkLst>
        </pc:picChg>
        <pc:picChg chg="mod">
          <ac:chgData name="Arianna Labasin" userId="98f83c24-fd7b-4b34-a515-0ec185b51ad2" providerId="ADAL" clId="{36C79C72-0407-450C-AF05-962D2E70FF80}" dt="2023-04-24T08:30:51.707" v="101" actId="1076"/>
          <ac:picMkLst>
            <pc:docMk/>
            <pc:sldMk cId="1727543073" sldId="270"/>
            <ac:picMk id="12" creationId="{A7A6A90D-498C-9928-A32E-B95D234C61C9}"/>
          </ac:picMkLst>
        </pc:picChg>
        <pc:picChg chg="mod">
          <ac:chgData name="Arianna Labasin" userId="98f83c24-fd7b-4b34-a515-0ec185b51ad2" providerId="ADAL" clId="{36C79C72-0407-450C-AF05-962D2E70FF80}" dt="2023-04-24T08:30:47.347" v="99" actId="1076"/>
          <ac:picMkLst>
            <pc:docMk/>
            <pc:sldMk cId="1727543073" sldId="270"/>
            <ac:picMk id="14" creationId="{4FB74FE6-5810-FBDC-4B93-5405B6CDB2B2}"/>
          </ac:picMkLst>
        </pc:picChg>
      </pc:sldChg>
      <pc:sldChg chg="addSp delSp modSp mod setBg">
        <pc:chgData name="Arianna Labasin" userId="98f83c24-fd7b-4b34-a515-0ec185b51ad2" providerId="ADAL" clId="{36C79C72-0407-450C-AF05-962D2E70FF80}" dt="2023-04-24T08:33:45.353" v="114"/>
        <pc:sldMkLst>
          <pc:docMk/>
          <pc:sldMk cId="1076868833" sldId="272"/>
        </pc:sldMkLst>
        <pc:spChg chg="mod">
          <ac:chgData name="Arianna Labasin" userId="98f83c24-fd7b-4b34-a515-0ec185b51ad2" providerId="ADAL" clId="{36C79C72-0407-450C-AF05-962D2E70FF80}" dt="2023-04-24T08:31:22.572" v="105" actId="26606"/>
          <ac:spMkLst>
            <pc:docMk/>
            <pc:sldMk cId="1076868833" sldId="272"/>
            <ac:spMk id="2" creationId="{C50BA934-55EB-E01E-FCE9-0C431F72AF2D}"/>
          </ac:spMkLst>
        </pc:spChg>
        <pc:spChg chg="add del">
          <ac:chgData name="Arianna Labasin" userId="98f83c24-fd7b-4b34-a515-0ec185b51ad2" providerId="ADAL" clId="{36C79C72-0407-450C-AF05-962D2E70FF80}" dt="2023-04-24T08:32:06.269" v="107" actId="26606"/>
          <ac:spMkLst>
            <pc:docMk/>
            <pc:sldMk cId="1076868833" sldId="272"/>
            <ac:spMk id="19" creationId="{C2554CA6-288E-4202-BC52-2E5A8F0C0AED}"/>
          </ac:spMkLst>
        </pc:spChg>
        <pc:spChg chg="add del">
          <ac:chgData name="Arianna Labasin" userId="98f83c24-fd7b-4b34-a515-0ec185b51ad2" providerId="ADAL" clId="{36C79C72-0407-450C-AF05-962D2E70FF80}" dt="2023-04-24T08:32:06.269" v="107" actId="26606"/>
          <ac:spMkLst>
            <pc:docMk/>
            <pc:sldMk cId="1076868833" sldId="272"/>
            <ac:spMk id="21" creationId="{B10BB131-AC8E-4A8E-A5D1-36260F720C3B}"/>
          </ac:spMkLst>
        </pc:spChg>
        <pc:spChg chg="add del">
          <ac:chgData name="Arianna Labasin" userId="98f83c24-fd7b-4b34-a515-0ec185b51ad2" providerId="ADAL" clId="{36C79C72-0407-450C-AF05-962D2E70FF80}" dt="2023-04-24T08:32:06.269" v="107" actId="26606"/>
          <ac:spMkLst>
            <pc:docMk/>
            <pc:sldMk cId="1076868833" sldId="272"/>
            <ac:spMk id="23" creationId="{5B7778FC-632E-4DCA-A7CB-0D7731CCF970}"/>
          </ac:spMkLst>
        </pc:spChg>
        <pc:spChg chg="add del mod">
          <ac:chgData name="Arianna Labasin" userId="98f83c24-fd7b-4b34-a515-0ec185b51ad2" providerId="ADAL" clId="{36C79C72-0407-450C-AF05-962D2E70FF80}" dt="2023-04-24T08:32:39.991" v="112" actId="26606"/>
          <ac:spMkLst>
            <pc:docMk/>
            <pc:sldMk cId="1076868833" sldId="272"/>
            <ac:spMk id="24" creationId="{61F36496-33D4-C5D8-2F5E-C9EA89110614}"/>
          </ac:spMkLst>
        </pc:spChg>
        <pc:spChg chg="add del">
          <ac:chgData name="Arianna Labasin" userId="98f83c24-fd7b-4b34-a515-0ec185b51ad2" providerId="ADAL" clId="{36C79C72-0407-450C-AF05-962D2E70FF80}" dt="2023-04-24T08:32:06.269" v="107" actId="26606"/>
          <ac:spMkLst>
            <pc:docMk/>
            <pc:sldMk cId="1076868833" sldId="272"/>
            <ac:spMk id="25" creationId="{FA23A907-97FB-4A8F-880A-DD77401C4296}"/>
          </ac:spMkLst>
        </pc:spChg>
        <pc:spChg chg="add del">
          <ac:chgData name="Arianna Labasin" userId="98f83c24-fd7b-4b34-a515-0ec185b51ad2" providerId="ADAL" clId="{36C79C72-0407-450C-AF05-962D2E70FF80}" dt="2023-04-24T08:31:22.572" v="105" actId="26606"/>
          <ac:spMkLst>
            <pc:docMk/>
            <pc:sldMk cId="1076868833" sldId="272"/>
            <ac:spMk id="29" creationId="{61F36496-33D4-C5D8-2F5E-C9EA89110614}"/>
          </ac:spMkLst>
        </pc:spChg>
        <pc:spChg chg="add del">
          <ac:chgData name="Arianna Labasin" userId="98f83c24-fd7b-4b34-a515-0ec185b51ad2" providerId="ADAL" clId="{36C79C72-0407-450C-AF05-962D2E70FF80}" dt="2023-04-24T08:31:22.572" v="105" actId="26606"/>
          <ac:spMkLst>
            <pc:docMk/>
            <pc:sldMk cId="1076868833" sldId="272"/>
            <ac:spMk id="30" creationId="{1CD81A2A-6ED4-4EF4-A14C-912D31E14800}"/>
          </ac:spMkLst>
        </pc:spChg>
        <pc:spChg chg="add del">
          <ac:chgData name="Arianna Labasin" userId="98f83c24-fd7b-4b34-a515-0ec185b51ad2" providerId="ADAL" clId="{36C79C72-0407-450C-AF05-962D2E70FF80}" dt="2023-04-24T08:31:22.572" v="105" actId="26606"/>
          <ac:spMkLst>
            <pc:docMk/>
            <pc:sldMk cId="1076868833" sldId="272"/>
            <ac:spMk id="32" creationId="{1661932C-CA15-4E17-B115-FAE7CBEE4789}"/>
          </ac:spMkLst>
        </pc:spChg>
        <pc:spChg chg="add del">
          <ac:chgData name="Arianna Labasin" userId="98f83c24-fd7b-4b34-a515-0ec185b51ad2" providerId="ADAL" clId="{36C79C72-0407-450C-AF05-962D2E70FF80}" dt="2023-04-24T08:31:22.572" v="105" actId="26606"/>
          <ac:spMkLst>
            <pc:docMk/>
            <pc:sldMk cId="1076868833" sldId="272"/>
            <ac:spMk id="34" creationId="{8590ADD5-9383-4D3D-9047-3DA2593CCB5D}"/>
          </ac:spMkLst>
        </pc:spChg>
        <pc:spChg chg="add del">
          <ac:chgData name="Arianna Labasin" userId="98f83c24-fd7b-4b34-a515-0ec185b51ad2" providerId="ADAL" clId="{36C79C72-0407-450C-AF05-962D2E70FF80}" dt="2023-04-24T08:31:22.572" v="105" actId="26606"/>
          <ac:spMkLst>
            <pc:docMk/>
            <pc:sldMk cId="1076868833" sldId="272"/>
            <ac:spMk id="36" creationId="{DABE3E45-88CF-45D8-8D40-C773324D93F6}"/>
          </ac:spMkLst>
        </pc:spChg>
        <pc:spChg chg="add del">
          <ac:chgData name="Arianna Labasin" userId="98f83c24-fd7b-4b34-a515-0ec185b51ad2" providerId="ADAL" clId="{36C79C72-0407-450C-AF05-962D2E70FF80}" dt="2023-04-24T08:31:22.572" v="105" actId="26606"/>
          <ac:spMkLst>
            <pc:docMk/>
            <pc:sldMk cId="1076868833" sldId="272"/>
            <ac:spMk id="40" creationId="{B91ECDA9-56DC-4270-8F33-01C5637B8CEB}"/>
          </ac:spMkLst>
        </pc:spChg>
        <pc:spChg chg="add del">
          <ac:chgData name="Arianna Labasin" userId="98f83c24-fd7b-4b34-a515-0ec185b51ad2" providerId="ADAL" clId="{36C79C72-0407-450C-AF05-962D2E70FF80}" dt="2023-04-24T08:31:22.572" v="105" actId="26606"/>
          <ac:spMkLst>
            <pc:docMk/>
            <pc:sldMk cId="1076868833" sldId="272"/>
            <ac:spMk id="42" creationId="{75F47824-961D-465D-84F9-EAE11BC6173B}"/>
          </ac:spMkLst>
        </pc:spChg>
        <pc:spChg chg="add del">
          <ac:chgData name="Arianna Labasin" userId="98f83c24-fd7b-4b34-a515-0ec185b51ad2" providerId="ADAL" clId="{36C79C72-0407-450C-AF05-962D2E70FF80}" dt="2023-04-24T08:31:22.572" v="105" actId="26606"/>
          <ac:spMkLst>
            <pc:docMk/>
            <pc:sldMk cId="1076868833" sldId="272"/>
            <ac:spMk id="44" creationId="{FEC9DA3E-C1D7-472D-B7C0-F71AE41FBA23}"/>
          </ac:spMkLst>
        </pc:spChg>
        <pc:spChg chg="add del">
          <ac:chgData name="Arianna Labasin" userId="98f83c24-fd7b-4b34-a515-0ec185b51ad2" providerId="ADAL" clId="{36C79C72-0407-450C-AF05-962D2E70FF80}" dt="2023-04-24T08:32:06.269" v="107" actId="26606"/>
          <ac:spMkLst>
            <pc:docMk/>
            <pc:sldMk cId="1076868833" sldId="272"/>
            <ac:spMk id="46" creationId="{C2554CA6-288E-4202-BC52-2E5A8F0C0AED}"/>
          </ac:spMkLst>
        </pc:spChg>
        <pc:spChg chg="add del">
          <ac:chgData name="Arianna Labasin" userId="98f83c24-fd7b-4b34-a515-0ec185b51ad2" providerId="ADAL" clId="{36C79C72-0407-450C-AF05-962D2E70FF80}" dt="2023-04-24T08:32:06.269" v="107" actId="26606"/>
          <ac:spMkLst>
            <pc:docMk/>
            <pc:sldMk cId="1076868833" sldId="272"/>
            <ac:spMk id="47" creationId="{B10BB131-AC8E-4A8E-A5D1-36260F720C3B}"/>
          </ac:spMkLst>
        </pc:spChg>
        <pc:spChg chg="add del">
          <ac:chgData name="Arianna Labasin" userId="98f83c24-fd7b-4b34-a515-0ec185b51ad2" providerId="ADAL" clId="{36C79C72-0407-450C-AF05-962D2E70FF80}" dt="2023-04-24T08:32:06.269" v="107" actId="26606"/>
          <ac:spMkLst>
            <pc:docMk/>
            <pc:sldMk cId="1076868833" sldId="272"/>
            <ac:spMk id="48" creationId="{5B7778FC-632E-4DCA-A7CB-0D7731CCF970}"/>
          </ac:spMkLst>
        </pc:spChg>
        <pc:spChg chg="add del">
          <ac:chgData name="Arianna Labasin" userId="98f83c24-fd7b-4b34-a515-0ec185b51ad2" providerId="ADAL" clId="{36C79C72-0407-450C-AF05-962D2E70FF80}" dt="2023-04-24T08:32:06.269" v="107" actId="26606"/>
          <ac:spMkLst>
            <pc:docMk/>
            <pc:sldMk cId="1076868833" sldId="272"/>
            <ac:spMk id="49" creationId="{FA23A907-97FB-4A8F-880A-DD77401C4296}"/>
          </ac:spMkLst>
        </pc:spChg>
        <pc:graphicFrameChg chg="add del">
          <ac:chgData name="Arianna Labasin" userId="98f83c24-fd7b-4b34-a515-0ec185b51ad2" providerId="ADAL" clId="{36C79C72-0407-450C-AF05-962D2E70FF80}" dt="2023-04-24T08:31:18.128" v="103" actId="26606"/>
          <ac:graphicFrameMkLst>
            <pc:docMk/>
            <pc:sldMk cId="1076868833" sldId="272"/>
            <ac:graphicFrameMk id="27" creationId="{52B80B1A-4DEF-DBBF-16E9-E098856358BF}"/>
          </ac:graphicFrameMkLst>
        </pc:graphicFrameChg>
        <pc:graphicFrameChg chg="add del">
          <ac:chgData name="Arianna Labasin" userId="98f83c24-fd7b-4b34-a515-0ec185b51ad2" providerId="ADAL" clId="{36C79C72-0407-450C-AF05-962D2E70FF80}" dt="2023-04-24T08:32:36.061" v="109" actId="26606"/>
          <ac:graphicFrameMkLst>
            <pc:docMk/>
            <pc:sldMk cId="1076868833" sldId="272"/>
            <ac:graphicFrameMk id="28" creationId="{9B892B8C-727B-CA1A-9483-CDFFB92B7671}"/>
          </ac:graphicFrameMkLst>
        </pc:graphicFrameChg>
        <pc:graphicFrameChg chg="add del">
          <ac:chgData name="Arianna Labasin" userId="98f83c24-fd7b-4b34-a515-0ec185b51ad2" providerId="ADAL" clId="{36C79C72-0407-450C-AF05-962D2E70FF80}" dt="2023-04-24T08:32:39.926" v="111" actId="26606"/>
          <ac:graphicFrameMkLst>
            <pc:docMk/>
            <pc:sldMk cId="1076868833" sldId="272"/>
            <ac:graphicFrameMk id="31" creationId="{27FEC311-A5E4-9E8F-2291-439BF81C174B}"/>
          </ac:graphicFrameMkLst>
        </pc:graphicFrameChg>
        <pc:graphicFrameChg chg="add mod">
          <ac:chgData name="Arianna Labasin" userId="98f83c24-fd7b-4b34-a515-0ec185b51ad2" providerId="ADAL" clId="{36C79C72-0407-450C-AF05-962D2E70FF80}" dt="2023-04-24T08:33:45.353" v="114"/>
          <ac:graphicFrameMkLst>
            <pc:docMk/>
            <pc:sldMk cId="1076868833" sldId="272"/>
            <ac:graphicFrameMk id="33" creationId="{9B892B8C-727B-CA1A-9483-CDFFB92B7671}"/>
          </ac:graphicFrameMkLst>
        </pc:graphicFrameChg>
        <pc:graphicFrameChg chg="add del">
          <ac:chgData name="Arianna Labasin" userId="98f83c24-fd7b-4b34-a515-0ec185b51ad2" providerId="ADAL" clId="{36C79C72-0407-450C-AF05-962D2E70FF80}" dt="2023-04-24T08:32:06.269" v="107" actId="26606"/>
          <ac:graphicFrameMkLst>
            <pc:docMk/>
            <pc:sldMk cId="1076868833" sldId="272"/>
            <ac:graphicFrameMk id="50" creationId="{52B80B1A-4DEF-DBBF-16E9-E098856358BF}"/>
          </ac:graphicFrameMkLst>
        </pc:graphicFrameChg>
        <pc:picChg chg="ord">
          <ac:chgData name="Arianna Labasin" userId="98f83c24-fd7b-4b34-a515-0ec185b51ad2" providerId="ADAL" clId="{36C79C72-0407-450C-AF05-962D2E70FF80}" dt="2023-04-24T08:31:22.572" v="105" actId="26606"/>
          <ac:picMkLst>
            <pc:docMk/>
            <pc:sldMk cId="1076868833" sldId="272"/>
            <ac:picMk id="4" creationId="{4C3D44FA-38F1-22C9-5CE2-69C1842BC920}"/>
          </ac:picMkLst>
        </pc:picChg>
        <pc:picChg chg="mod">
          <ac:chgData name="Arianna Labasin" userId="98f83c24-fd7b-4b34-a515-0ec185b51ad2" providerId="ADAL" clId="{36C79C72-0407-450C-AF05-962D2E70FF80}" dt="2023-04-24T08:31:22.572" v="105" actId="26606"/>
          <ac:picMkLst>
            <pc:docMk/>
            <pc:sldMk cId="1076868833" sldId="272"/>
            <ac:picMk id="5" creationId="{9210D862-46AA-751E-7850-B229B4BB27D0}"/>
          </ac:picMkLst>
        </pc:picChg>
        <pc:cxnChg chg="add del">
          <ac:chgData name="Arianna Labasin" userId="98f83c24-fd7b-4b34-a515-0ec185b51ad2" providerId="ADAL" clId="{36C79C72-0407-450C-AF05-962D2E70FF80}" dt="2023-04-24T08:31:22.572" v="105" actId="26606"/>
          <ac:cxnSpMkLst>
            <pc:docMk/>
            <pc:sldMk cId="1076868833" sldId="272"/>
            <ac:cxnSpMk id="38" creationId="{49CD1692-827B-4C8D-B4A1-134FD04CF45C}"/>
          </ac:cxnSpMkLst>
        </pc:cxnChg>
      </pc:sldChg>
      <pc:sldChg chg="addSp delSp modSp mod setBg">
        <pc:chgData name="Arianna Labasin" userId="98f83c24-fd7b-4b34-a515-0ec185b51ad2" providerId="ADAL" clId="{36C79C72-0407-450C-AF05-962D2E70FF80}" dt="2023-04-24T08:29:52.016" v="89" actId="26606"/>
        <pc:sldMkLst>
          <pc:docMk/>
          <pc:sldMk cId="1908170644" sldId="274"/>
        </pc:sldMkLst>
        <pc:spChg chg="mod">
          <ac:chgData name="Arianna Labasin" userId="98f83c24-fd7b-4b34-a515-0ec185b51ad2" providerId="ADAL" clId="{36C79C72-0407-450C-AF05-962D2E70FF80}" dt="2023-04-24T08:29:52.016" v="89" actId="26606"/>
          <ac:spMkLst>
            <pc:docMk/>
            <pc:sldMk cId="1908170644" sldId="274"/>
            <ac:spMk id="3" creationId="{85A2E64E-6CB1-53E1-9F1F-CE387A4E0226}"/>
          </ac:spMkLst>
        </pc:spChg>
        <pc:spChg chg="del">
          <ac:chgData name="Arianna Labasin" userId="98f83c24-fd7b-4b34-a515-0ec185b51ad2" providerId="ADAL" clId="{36C79C72-0407-450C-AF05-962D2E70FF80}" dt="2023-04-24T08:29:52.016" v="89" actId="26606"/>
          <ac:spMkLst>
            <pc:docMk/>
            <pc:sldMk cId="1908170644" sldId="274"/>
            <ac:spMk id="13" creationId="{7025EFD5-738C-41B9-87FE-0C00E211BD8B}"/>
          </ac:spMkLst>
        </pc:spChg>
        <pc:spChg chg="del">
          <ac:chgData name="Arianna Labasin" userId="98f83c24-fd7b-4b34-a515-0ec185b51ad2" providerId="ADAL" clId="{36C79C72-0407-450C-AF05-962D2E70FF80}" dt="2023-04-24T08:29:52.016" v="89" actId="26606"/>
          <ac:spMkLst>
            <pc:docMk/>
            <pc:sldMk cId="1908170644" sldId="274"/>
            <ac:spMk id="15" creationId="{835EF3DD-7D43-4A27-8967-A92FD8CC9365}"/>
          </ac:spMkLst>
        </pc:spChg>
        <pc:spChg chg="add">
          <ac:chgData name="Arianna Labasin" userId="98f83c24-fd7b-4b34-a515-0ec185b51ad2" providerId="ADAL" clId="{36C79C72-0407-450C-AF05-962D2E70FF80}" dt="2023-04-24T08:29:52.016" v="89" actId="26606"/>
          <ac:spMkLst>
            <pc:docMk/>
            <pc:sldMk cId="1908170644" sldId="274"/>
            <ac:spMk id="22" creationId="{245A9F99-D9B1-4094-A2E2-B90AC1DB7B9C}"/>
          </ac:spMkLst>
        </pc:spChg>
        <pc:spChg chg="add">
          <ac:chgData name="Arianna Labasin" userId="98f83c24-fd7b-4b34-a515-0ec185b51ad2" providerId="ADAL" clId="{36C79C72-0407-450C-AF05-962D2E70FF80}" dt="2023-04-24T08:29:52.016" v="89" actId="26606"/>
          <ac:spMkLst>
            <pc:docMk/>
            <pc:sldMk cId="1908170644" sldId="274"/>
            <ac:spMk id="24" creationId="{B7FAF607-473A-4A43-A23D-BBFF5C4117BB}"/>
          </ac:spMkLst>
        </pc:spChg>
        <pc:grpChg chg="add">
          <ac:chgData name="Arianna Labasin" userId="98f83c24-fd7b-4b34-a515-0ec185b51ad2" providerId="ADAL" clId="{36C79C72-0407-450C-AF05-962D2E70FF80}" dt="2023-04-24T08:29:52.016" v="89" actId="26606"/>
          <ac:grpSpMkLst>
            <pc:docMk/>
            <pc:sldMk cId="1908170644" sldId="274"/>
            <ac:grpSpMk id="26" creationId="{C5F6476F-D303-44D3-B30F-1BA348F0F64A}"/>
          </ac:grpSpMkLst>
        </pc:grpChg>
        <pc:picChg chg="add">
          <ac:chgData name="Arianna Labasin" userId="98f83c24-fd7b-4b34-a515-0ec185b51ad2" providerId="ADAL" clId="{36C79C72-0407-450C-AF05-962D2E70FF80}" dt="2023-04-24T08:29:52.016" v="89" actId="26606"/>
          <ac:picMkLst>
            <pc:docMk/>
            <pc:sldMk cId="1908170644" sldId="274"/>
            <ac:picMk id="19" creationId="{A301E383-BB8B-C65F-A485-DF0EFE6901DD}"/>
          </ac:picMkLst>
        </pc:picChg>
      </pc:sldChg>
      <pc:sldChg chg="addSp modSp mod modNotesTx">
        <pc:chgData name="Arianna Labasin" userId="98f83c24-fd7b-4b34-a515-0ec185b51ad2" providerId="ADAL" clId="{36C79C72-0407-450C-AF05-962D2E70FF80}" dt="2023-04-24T08:22:42.067" v="17"/>
        <pc:sldMkLst>
          <pc:docMk/>
          <pc:sldMk cId="2056294719" sldId="275"/>
        </pc:sldMkLst>
        <pc:spChg chg="mod">
          <ac:chgData name="Arianna Labasin" userId="98f83c24-fd7b-4b34-a515-0ec185b51ad2" providerId="ADAL" clId="{36C79C72-0407-450C-AF05-962D2E70FF80}" dt="2023-04-24T08:22:10.987" v="11" actId="1076"/>
          <ac:spMkLst>
            <pc:docMk/>
            <pc:sldMk cId="2056294719" sldId="275"/>
            <ac:spMk id="3" creationId="{D9849F8D-2297-8AC0-109B-2BA07B125047}"/>
          </ac:spMkLst>
        </pc:spChg>
        <pc:picChg chg="add mod">
          <ac:chgData name="Arianna Labasin" userId="98f83c24-fd7b-4b34-a515-0ec185b51ad2" providerId="ADAL" clId="{36C79C72-0407-450C-AF05-962D2E70FF80}" dt="2023-04-24T08:22:22.213" v="15" actId="1076"/>
          <ac:picMkLst>
            <pc:docMk/>
            <pc:sldMk cId="2056294719" sldId="275"/>
            <ac:picMk id="7" creationId="{707F7A2C-6E75-D7A7-6D59-47F165A010C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88444B-EF47-4FA0-B3F0-B6B1E1F88B9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DB84AD-5B32-49E6-859B-A544B274AFD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/>
            <a:t>Only by investing in </a:t>
          </a:r>
          <a:r>
            <a:rPr lang="it-IT" b="1"/>
            <a:t>human and social capital</a:t>
          </a:r>
          <a:r>
            <a:rPr lang="it-IT" b="0"/>
            <a:t>, in communities and in everyone’s relationships and biographies</a:t>
          </a:r>
          <a:r>
            <a:rPr lang="it-IT"/>
            <a:t>, we can</a:t>
          </a:r>
          <a:r>
            <a:rPr lang="it-IT" b="0"/>
            <a:t> </a:t>
          </a:r>
          <a:r>
            <a:rPr lang="it-IT" b="1"/>
            <a:t>generate a social impact </a:t>
          </a:r>
          <a:r>
            <a:rPr lang="it-IT" b="0"/>
            <a:t>intended as a change for people’s lives. </a:t>
          </a:r>
          <a:endParaRPr lang="en-US"/>
        </a:p>
      </dgm:t>
    </dgm:pt>
    <dgm:pt modelId="{5B0E707B-DC00-444D-86FF-8F3CD5E752CD}" type="parTrans" cxnId="{CADF5FC0-F19B-40A0-80FD-8347A2DE086D}">
      <dgm:prSet/>
      <dgm:spPr/>
      <dgm:t>
        <a:bodyPr/>
        <a:lstStyle/>
        <a:p>
          <a:endParaRPr lang="en-US"/>
        </a:p>
      </dgm:t>
    </dgm:pt>
    <dgm:pt modelId="{D63C7492-CABE-4049-815B-5F05CFCC00DE}" type="sibTrans" cxnId="{CADF5FC0-F19B-40A0-80FD-8347A2DE086D}">
      <dgm:prSet/>
      <dgm:spPr/>
      <dgm:t>
        <a:bodyPr/>
        <a:lstStyle/>
        <a:p>
          <a:endParaRPr lang="en-US"/>
        </a:p>
      </dgm:t>
    </dgm:pt>
    <dgm:pt modelId="{E82FCF16-3EC3-4246-A1AA-0879A320C1E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/>
            <a:t>That’s why </a:t>
          </a:r>
          <a:r>
            <a:rPr lang="it-IT" b="1"/>
            <a:t>concrete cases </a:t>
          </a:r>
          <a:r>
            <a:rPr lang="it-IT" b="0"/>
            <a:t>are usually better inspirational examples, because it is starting from a local community and its needs and resources, both in terms of goods and people, that innovation is developed. </a:t>
          </a:r>
          <a:endParaRPr lang="en-US"/>
        </a:p>
      </dgm:t>
    </dgm:pt>
    <dgm:pt modelId="{C3219DC6-C8D5-45E3-8544-9D216D85CA33}" type="parTrans" cxnId="{A683D71D-4002-4D20-9F47-D0E3B28F8A90}">
      <dgm:prSet/>
      <dgm:spPr/>
      <dgm:t>
        <a:bodyPr/>
        <a:lstStyle/>
        <a:p>
          <a:endParaRPr lang="en-US"/>
        </a:p>
      </dgm:t>
    </dgm:pt>
    <dgm:pt modelId="{B24678E3-9F86-41B0-9B04-CC9A726C80DE}" type="sibTrans" cxnId="{A683D71D-4002-4D20-9F47-D0E3B28F8A90}">
      <dgm:prSet/>
      <dgm:spPr/>
      <dgm:t>
        <a:bodyPr/>
        <a:lstStyle/>
        <a:p>
          <a:endParaRPr lang="en-US"/>
        </a:p>
      </dgm:t>
    </dgm:pt>
    <dgm:pt modelId="{7484EE5A-CB39-4D04-96EA-4F74B473401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Best practices </a:t>
          </a:r>
          <a:r>
            <a:rPr lang="it-IT" b="0"/>
            <a:t>are important for processes that you need to work correctly. They are the best way to do things and have been worked out through trial and error</a:t>
          </a:r>
          <a:r>
            <a:rPr lang="it-IT"/>
            <a:t>, </a:t>
          </a:r>
          <a:r>
            <a:rPr lang="it-IT" b="0"/>
            <a:t>and are found to be the most sensible way to proceed. </a:t>
          </a:r>
          <a:endParaRPr lang="en-US"/>
        </a:p>
      </dgm:t>
    </dgm:pt>
    <dgm:pt modelId="{52ED2490-478D-4643-B9D7-CF2795856289}" type="parTrans" cxnId="{D1CC0F5C-53B9-4EFC-96A3-4E1B8E326797}">
      <dgm:prSet/>
      <dgm:spPr/>
      <dgm:t>
        <a:bodyPr/>
        <a:lstStyle/>
        <a:p>
          <a:endParaRPr lang="en-US"/>
        </a:p>
      </dgm:t>
    </dgm:pt>
    <dgm:pt modelId="{80915CA2-4ADC-4FFF-9125-0144EC122675}" type="sibTrans" cxnId="{D1CC0F5C-53B9-4EFC-96A3-4E1B8E326797}">
      <dgm:prSet/>
      <dgm:spPr/>
      <dgm:t>
        <a:bodyPr/>
        <a:lstStyle/>
        <a:p>
          <a:endParaRPr lang="en-US"/>
        </a:p>
      </dgm:t>
    </dgm:pt>
    <dgm:pt modelId="{76970948-2D68-4B64-B491-B6C26F7CE48B}" type="pres">
      <dgm:prSet presAssocID="{8388444B-EF47-4FA0-B3F0-B6B1E1F88B9A}" presName="root" presStyleCnt="0">
        <dgm:presLayoutVars>
          <dgm:dir/>
          <dgm:resizeHandles val="exact"/>
        </dgm:presLayoutVars>
      </dgm:prSet>
      <dgm:spPr/>
    </dgm:pt>
    <dgm:pt modelId="{806D8594-2AB0-4095-9149-F4858A72EF28}" type="pres">
      <dgm:prSet presAssocID="{EDDB84AD-5B32-49E6-859B-A544B274AFD3}" presName="compNode" presStyleCnt="0"/>
      <dgm:spPr/>
    </dgm:pt>
    <dgm:pt modelId="{76C9919B-452A-4E8D-9974-92939E83EDCF}" type="pres">
      <dgm:prSet presAssocID="{EDDB84AD-5B32-49E6-859B-A544B274AFD3}" presName="bgRect" presStyleLbl="bgShp" presStyleIdx="0" presStyleCnt="3"/>
      <dgm:spPr/>
    </dgm:pt>
    <dgm:pt modelId="{E0C28D8E-70E9-4C69-83E8-EC337C3C6ADF}" type="pres">
      <dgm:prSet presAssocID="{EDDB84AD-5B32-49E6-859B-A544B274AFD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D17A153A-A057-41F9-AF28-24E53AD201D2}" type="pres">
      <dgm:prSet presAssocID="{EDDB84AD-5B32-49E6-859B-A544B274AFD3}" presName="spaceRect" presStyleCnt="0"/>
      <dgm:spPr/>
    </dgm:pt>
    <dgm:pt modelId="{CA21959C-7B77-46A4-B26C-AC5771A34D4E}" type="pres">
      <dgm:prSet presAssocID="{EDDB84AD-5B32-49E6-859B-A544B274AFD3}" presName="parTx" presStyleLbl="revTx" presStyleIdx="0" presStyleCnt="3">
        <dgm:presLayoutVars>
          <dgm:chMax val="0"/>
          <dgm:chPref val="0"/>
        </dgm:presLayoutVars>
      </dgm:prSet>
      <dgm:spPr/>
    </dgm:pt>
    <dgm:pt modelId="{80C34AB9-B61B-4C88-A2E6-5BB4299958EA}" type="pres">
      <dgm:prSet presAssocID="{D63C7492-CABE-4049-815B-5F05CFCC00DE}" presName="sibTrans" presStyleCnt="0"/>
      <dgm:spPr/>
    </dgm:pt>
    <dgm:pt modelId="{D234CB5F-78D4-491F-9AB4-37BA35A69C78}" type="pres">
      <dgm:prSet presAssocID="{E82FCF16-3EC3-4246-A1AA-0879A320C1E7}" presName="compNode" presStyleCnt="0"/>
      <dgm:spPr/>
    </dgm:pt>
    <dgm:pt modelId="{7B9B0723-BE41-49A3-A384-5E03428EB725}" type="pres">
      <dgm:prSet presAssocID="{E82FCF16-3EC3-4246-A1AA-0879A320C1E7}" presName="bgRect" presStyleLbl="bgShp" presStyleIdx="1" presStyleCnt="3"/>
      <dgm:spPr/>
    </dgm:pt>
    <dgm:pt modelId="{E66F6D53-7441-4132-AD1B-37A88885A5AF}" type="pres">
      <dgm:prSet presAssocID="{E82FCF16-3EC3-4246-A1AA-0879A320C1E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D3FAFCED-8D7D-408E-9AFC-9519811BA9AA}" type="pres">
      <dgm:prSet presAssocID="{E82FCF16-3EC3-4246-A1AA-0879A320C1E7}" presName="spaceRect" presStyleCnt="0"/>
      <dgm:spPr/>
    </dgm:pt>
    <dgm:pt modelId="{137F1C94-7CE8-4F28-B295-2BA50A6E3E8F}" type="pres">
      <dgm:prSet presAssocID="{E82FCF16-3EC3-4246-A1AA-0879A320C1E7}" presName="parTx" presStyleLbl="revTx" presStyleIdx="1" presStyleCnt="3">
        <dgm:presLayoutVars>
          <dgm:chMax val="0"/>
          <dgm:chPref val="0"/>
        </dgm:presLayoutVars>
      </dgm:prSet>
      <dgm:spPr/>
    </dgm:pt>
    <dgm:pt modelId="{A4174F5A-0AF0-461F-AA41-EB1B6218CB28}" type="pres">
      <dgm:prSet presAssocID="{B24678E3-9F86-41B0-9B04-CC9A726C80DE}" presName="sibTrans" presStyleCnt="0"/>
      <dgm:spPr/>
    </dgm:pt>
    <dgm:pt modelId="{746C4BEA-0D14-42B0-9EBC-D3389F582B8E}" type="pres">
      <dgm:prSet presAssocID="{7484EE5A-CB39-4D04-96EA-4F74B473401B}" presName="compNode" presStyleCnt="0"/>
      <dgm:spPr/>
    </dgm:pt>
    <dgm:pt modelId="{2D6F368F-DB2B-451A-BDAC-04D65DF7B2AC}" type="pres">
      <dgm:prSet presAssocID="{7484EE5A-CB39-4D04-96EA-4F74B473401B}" presName="bgRect" presStyleLbl="bgShp" presStyleIdx="2" presStyleCnt="3"/>
      <dgm:spPr/>
    </dgm:pt>
    <dgm:pt modelId="{73344053-7B87-4844-8D2E-F11CD648A050}" type="pres">
      <dgm:prSet presAssocID="{7484EE5A-CB39-4D04-96EA-4F74B47340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74745D06-E9BB-4724-AC52-7CC475A5427F}" type="pres">
      <dgm:prSet presAssocID="{7484EE5A-CB39-4D04-96EA-4F74B473401B}" presName="spaceRect" presStyleCnt="0"/>
      <dgm:spPr/>
    </dgm:pt>
    <dgm:pt modelId="{45015778-5E05-447C-9E98-321B0758F963}" type="pres">
      <dgm:prSet presAssocID="{7484EE5A-CB39-4D04-96EA-4F74B473401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683D71D-4002-4D20-9F47-D0E3B28F8A90}" srcId="{8388444B-EF47-4FA0-B3F0-B6B1E1F88B9A}" destId="{E82FCF16-3EC3-4246-A1AA-0879A320C1E7}" srcOrd="1" destOrd="0" parTransId="{C3219DC6-C8D5-45E3-8544-9D216D85CA33}" sibTransId="{B24678E3-9F86-41B0-9B04-CC9A726C80DE}"/>
    <dgm:cxn modelId="{EB068455-E986-496D-AB99-583FDED79F98}" type="presOf" srcId="{7484EE5A-CB39-4D04-96EA-4F74B473401B}" destId="{45015778-5E05-447C-9E98-321B0758F963}" srcOrd="0" destOrd="0" presId="urn:microsoft.com/office/officeart/2018/2/layout/IconVerticalSolidList"/>
    <dgm:cxn modelId="{7B58815B-BF81-478F-A4F8-A9885F4C1F55}" type="presOf" srcId="{E82FCF16-3EC3-4246-A1AA-0879A320C1E7}" destId="{137F1C94-7CE8-4F28-B295-2BA50A6E3E8F}" srcOrd="0" destOrd="0" presId="urn:microsoft.com/office/officeart/2018/2/layout/IconVerticalSolidList"/>
    <dgm:cxn modelId="{D1CC0F5C-53B9-4EFC-96A3-4E1B8E326797}" srcId="{8388444B-EF47-4FA0-B3F0-B6B1E1F88B9A}" destId="{7484EE5A-CB39-4D04-96EA-4F74B473401B}" srcOrd="2" destOrd="0" parTransId="{52ED2490-478D-4643-B9D7-CF2795856289}" sibTransId="{80915CA2-4ADC-4FFF-9125-0144EC122675}"/>
    <dgm:cxn modelId="{814854A8-4086-4D05-81C3-306957CDB436}" type="presOf" srcId="{8388444B-EF47-4FA0-B3F0-B6B1E1F88B9A}" destId="{76970948-2D68-4B64-B491-B6C26F7CE48B}" srcOrd="0" destOrd="0" presId="urn:microsoft.com/office/officeart/2018/2/layout/IconVerticalSolidList"/>
    <dgm:cxn modelId="{CADF5FC0-F19B-40A0-80FD-8347A2DE086D}" srcId="{8388444B-EF47-4FA0-B3F0-B6B1E1F88B9A}" destId="{EDDB84AD-5B32-49E6-859B-A544B274AFD3}" srcOrd="0" destOrd="0" parTransId="{5B0E707B-DC00-444D-86FF-8F3CD5E752CD}" sibTransId="{D63C7492-CABE-4049-815B-5F05CFCC00DE}"/>
    <dgm:cxn modelId="{DA4062D3-A4FA-44F4-AAFA-A1E6E82492C8}" type="presOf" srcId="{EDDB84AD-5B32-49E6-859B-A544B274AFD3}" destId="{CA21959C-7B77-46A4-B26C-AC5771A34D4E}" srcOrd="0" destOrd="0" presId="urn:microsoft.com/office/officeart/2018/2/layout/IconVerticalSolidList"/>
    <dgm:cxn modelId="{8F925362-DE9B-4C39-91DF-93279C1699ED}" type="presParOf" srcId="{76970948-2D68-4B64-B491-B6C26F7CE48B}" destId="{806D8594-2AB0-4095-9149-F4858A72EF28}" srcOrd="0" destOrd="0" presId="urn:microsoft.com/office/officeart/2018/2/layout/IconVerticalSolidList"/>
    <dgm:cxn modelId="{9AE9AC63-4DC5-4591-8700-1544FBDC1EDD}" type="presParOf" srcId="{806D8594-2AB0-4095-9149-F4858A72EF28}" destId="{76C9919B-452A-4E8D-9974-92939E83EDCF}" srcOrd="0" destOrd="0" presId="urn:microsoft.com/office/officeart/2018/2/layout/IconVerticalSolidList"/>
    <dgm:cxn modelId="{47B9D783-3440-4E3C-8BCA-CE2F0291CAEE}" type="presParOf" srcId="{806D8594-2AB0-4095-9149-F4858A72EF28}" destId="{E0C28D8E-70E9-4C69-83E8-EC337C3C6ADF}" srcOrd="1" destOrd="0" presId="urn:microsoft.com/office/officeart/2018/2/layout/IconVerticalSolidList"/>
    <dgm:cxn modelId="{866949ED-A05D-4F2D-929D-F1D38296C2D7}" type="presParOf" srcId="{806D8594-2AB0-4095-9149-F4858A72EF28}" destId="{D17A153A-A057-41F9-AF28-24E53AD201D2}" srcOrd="2" destOrd="0" presId="urn:microsoft.com/office/officeart/2018/2/layout/IconVerticalSolidList"/>
    <dgm:cxn modelId="{69DFCC81-C480-4186-8AEA-714AD368F7AE}" type="presParOf" srcId="{806D8594-2AB0-4095-9149-F4858A72EF28}" destId="{CA21959C-7B77-46A4-B26C-AC5771A34D4E}" srcOrd="3" destOrd="0" presId="urn:microsoft.com/office/officeart/2018/2/layout/IconVerticalSolidList"/>
    <dgm:cxn modelId="{6F9C7704-C442-4A55-A578-2DA56C05B9B6}" type="presParOf" srcId="{76970948-2D68-4B64-B491-B6C26F7CE48B}" destId="{80C34AB9-B61B-4C88-A2E6-5BB4299958EA}" srcOrd="1" destOrd="0" presId="urn:microsoft.com/office/officeart/2018/2/layout/IconVerticalSolidList"/>
    <dgm:cxn modelId="{B5AEFACA-1119-41B2-A1A7-061FF2EFBB85}" type="presParOf" srcId="{76970948-2D68-4B64-B491-B6C26F7CE48B}" destId="{D234CB5F-78D4-491F-9AB4-37BA35A69C78}" srcOrd="2" destOrd="0" presId="urn:microsoft.com/office/officeart/2018/2/layout/IconVerticalSolidList"/>
    <dgm:cxn modelId="{72473848-4F2E-4592-9A4B-B47B42CA9434}" type="presParOf" srcId="{D234CB5F-78D4-491F-9AB4-37BA35A69C78}" destId="{7B9B0723-BE41-49A3-A384-5E03428EB725}" srcOrd="0" destOrd="0" presId="urn:microsoft.com/office/officeart/2018/2/layout/IconVerticalSolidList"/>
    <dgm:cxn modelId="{790D1A0F-3A16-43CA-9C6B-E0387528B51B}" type="presParOf" srcId="{D234CB5F-78D4-491F-9AB4-37BA35A69C78}" destId="{E66F6D53-7441-4132-AD1B-37A88885A5AF}" srcOrd="1" destOrd="0" presId="urn:microsoft.com/office/officeart/2018/2/layout/IconVerticalSolidList"/>
    <dgm:cxn modelId="{0A1AC834-F44C-4FEC-8FF2-F4B74D571962}" type="presParOf" srcId="{D234CB5F-78D4-491F-9AB4-37BA35A69C78}" destId="{D3FAFCED-8D7D-408E-9AFC-9519811BA9AA}" srcOrd="2" destOrd="0" presId="urn:microsoft.com/office/officeart/2018/2/layout/IconVerticalSolidList"/>
    <dgm:cxn modelId="{9DE271B8-DD08-4BD8-8F3D-FA630FC9FF89}" type="presParOf" srcId="{D234CB5F-78D4-491F-9AB4-37BA35A69C78}" destId="{137F1C94-7CE8-4F28-B295-2BA50A6E3E8F}" srcOrd="3" destOrd="0" presId="urn:microsoft.com/office/officeart/2018/2/layout/IconVerticalSolidList"/>
    <dgm:cxn modelId="{32375C25-2380-4859-B050-37264228C26E}" type="presParOf" srcId="{76970948-2D68-4B64-B491-B6C26F7CE48B}" destId="{A4174F5A-0AF0-461F-AA41-EB1B6218CB28}" srcOrd="3" destOrd="0" presId="urn:microsoft.com/office/officeart/2018/2/layout/IconVerticalSolidList"/>
    <dgm:cxn modelId="{0BD8C933-D207-418B-9B86-53F17215EB89}" type="presParOf" srcId="{76970948-2D68-4B64-B491-B6C26F7CE48B}" destId="{746C4BEA-0D14-42B0-9EBC-D3389F582B8E}" srcOrd="4" destOrd="0" presId="urn:microsoft.com/office/officeart/2018/2/layout/IconVerticalSolidList"/>
    <dgm:cxn modelId="{30F3CC08-D8B6-4221-B11B-B318E15C2EC4}" type="presParOf" srcId="{746C4BEA-0D14-42B0-9EBC-D3389F582B8E}" destId="{2D6F368F-DB2B-451A-BDAC-04D65DF7B2AC}" srcOrd="0" destOrd="0" presId="urn:microsoft.com/office/officeart/2018/2/layout/IconVerticalSolidList"/>
    <dgm:cxn modelId="{C4081C5F-D1D9-41A9-8BDF-D651C20E55DF}" type="presParOf" srcId="{746C4BEA-0D14-42B0-9EBC-D3389F582B8E}" destId="{73344053-7B87-4844-8D2E-F11CD648A050}" srcOrd="1" destOrd="0" presId="urn:microsoft.com/office/officeart/2018/2/layout/IconVerticalSolidList"/>
    <dgm:cxn modelId="{5A847B9F-E774-4E37-ABD8-8239692E2C64}" type="presParOf" srcId="{746C4BEA-0D14-42B0-9EBC-D3389F582B8E}" destId="{74745D06-E9BB-4724-AC52-7CC475A5427F}" srcOrd="2" destOrd="0" presId="urn:microsoft.com/office/officeart/2018/2/layout/IconVerticalSolidList"/>
    <dgm:cxn modelId="{67C15744-178B-423F-B657-8DF341E8757D}" type="presParOf" srcId="{746C4BEA-0D14-42B0-9EBC-D3389F582B8E}" destId="{45015778-5E05-447C-9E98-321B0758F9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9919B-452A-4E8D-9974-92939E83EDCF}">
      <dsp:nvSpPr>
        <dsp:cNvPr id="0" name=""/>
        <dsp:cNvSpPr/>
      </dsp:nvSpPr>
      <dsp:spPr>
        <a:xfrm>
          <a:off x="0" y="581"/>
          <a:ext cx="5536397" cy="13605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28D8E-70E9-4C69-83E8-EC337C3C6ADF}">
      <dsp:nvSpPr>
        <dsp:cNvPr id="0" name=""/>
        <dsp:cNvSpPr/>
      </dsp:nvSpPr>
      <dsp:spPr>
        <a:xfrm>
          <a:off x="411556" y="306697"/>
          <a:ext cx="748283" cy="7482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1959C-7B77-46A4-B26C-AC5771A34D4E}">
      <dsp:nvSpPr>
        <dsp:cNvPr id="0" name=""/>
        <dsp:cNvSpPr/>
      </dsp:nvSpPr>
      <dsp:spPr>
        <a:xfrm>
          <a:off x="1571396" y="581"/>
          <a:ext cx="3965000" cy="1360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988" tIns="143988" rIns="143988" bIns="14398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/>
            <a:t>Only by investing in </a:t>
          </a:r>
          <a:r>
            <a:rPr lang="it-IT" sz="1400" b="1" kern="1200"/>
            <a:t>human and social capital</a:t>
          </a:r>
          <a:r>
            <a:rPr lang="it-IT" sz="1400" b="0" kern="1200"/>
            <a:t>, in communities and in everyone’s relationships and biographies</a:t>
          </a:r>
          <a:r>
            <a:rPr lang="it-IT" sz="1400" kern="1200"/>
            <a:t>, we can</a:t>
          </a:r>
          <a:r>
            <a:rPr lang="it-IT" sz="1400" b="0" kern="1200"/>
            <a:t> </a:t>
          </a:r>
          <a:r>
            <a:rPr lang="it-IT" sz="1400" b="1" kern="1200"/>
            <a:t>generate a social impact </a:t>
          </a:r>
          <a:r>
            <a:rPr lang="it-IT" sz="1400" b="0" kern="1200"/>
            <a:t>intended as a change for people’s lives. </a:t>
          </a:r>
          <a:endParaRPr lang="en-US" sz="1400" kern="1200"/>
        </a:p>
      </dsp:txBody>
      <dsp:txXfrm>
        <a:off x="1571396" y="581"/>
        <a:ext cx="3965000" cy="1360516"/>
      </dsp:txXfrm>
    </dsp:sp>
    <dsp:sp modelId="{7B9B0723-BE41-49A3-A384-5E03428EB725}">
      <dsp:nvSpPr>
        <dsp:cNvPr id="0" name=""/>
        <dsp:cNvSpPr/>
      </dsp:nvSpPr>
      <dsp:spPr>
        <a:xfrm>
          <a:off x="0" y="1701226"/>
          <a:ext cx="5536397" cy="13605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F6D53-7441-4132-AD1B-37A88885A5AF}">
      <dsp:nvSpPr>
        <dsp:cNvPr id="0" name=""/>
        <dsp:cNvSpPr/>
      </dsp:nvSpPr>
      <dsp:spPr>
        <a:xfrm>
          <a:off x="411556" y="2007343"/>
          <a:ext cx="748283" cy="7482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F1C94-7CE8-4F28-B295-2BA50A6E3E8F}">
      <dsp:nvSpPr>
        <dsp:cNvPr id="0" name=""/>
        <dsp:cNvSpPr/>
      </dsp:nvSpPr>
      <dsp:spPr>
        <a:xfrm>
          <a:off x="1571396" y="1701226"/>
          <a:ext cx="3965000" cy="1360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988" tIns="143988" rIns="143988" bIns="14398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/>
            <a:t>That’s why </a:t>
          </a:r>
          <a:r>
            <a:rPr lang="it-IT" sz="1400" b="1" kern="1200"/>
            <a:t>concrete cases </a:t>
          </a:r>
          <a:r>
            <a:rPr lang="it-IT" sz="1400" b="0" kern="1200"/>
            <a:t>are usually better inspirational examples, because it is starting from a local community and its needs and resources, both in terms of goods and people, that innovation is developed. </a:t>
          </a:r>
          <a:endParaRPr lang="en-US" sz="1400" kern="1200"/>
        </a:p>
      </dsp:txBody>
      <dsp:txXfrm>
        <a:off x="1571396" y="1701226"/>
        <a:ext cx="3965000" cy="1360516"/>
      </dsp:txXfrm>
    </dsp:sp>
    <dsp:sp modelId="{2D6F368F-DB2B-451A-BDAC-04D65DF7B2AC}">
      <dsp:nvSpPr>
        <dsp:cNvPr id="0" name=""/>
        <dsp:cNvSpPr/>
      </dsp:nvSpPr>
      <dsp:spPr>
        <a:xfrm>
          <a:off x="0" y="3401872"/>
          <a:ext cx="5536397" cy="13605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44053-7B87-4844-8D2E-F11CD648A050}">
      <dsp:nvSpPr>
        <dsp:cNvPr id="0" name=""/>
        <dsp:cNvSpPr/>
      </dsp:nvSpPr>
      <dsp:spPr>
        <a:xfrm>
          <a:off x="411556" y="3707988"/>
          <a:ext cx="748283" cy="7482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15778-5E05-447C-9E98-321B0758F963}">
      <dsp:nvSpPr>
        <dsp:cNvPr id="0" name=""/>
        <dsp:cNvSpPr/>
      </dsp:nvSpPr>
      <dsp:spPr>
        <a:xfrm>
          <a:off x="1571396" y="3401872"/>
          <a:ext cx="3965000" cy="1360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988" tIns="143988" rIns="143988" bIns="14398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/>
            <a:t>Best practices </a:t>
          </a:r>
          <a:r>
            <a:rPr lang="it-IT" sz="1400" b="0" kern="1200"/>
            <a:t>are important for processes that you need to work correctly. They are the best way to do things and have been worked out through trial and error</a:t>
          </a:r>
          <a:r>
            <a:rPr lang="it-IT" sz="1400" kern="1200"/>
            <a:t>, </a:t>
          </a:r>
          <a:r>
            <a:rPr lang="it-IT" sz="1400" b="0" kern="1200"/>
            <a:t>and are found to be the most sensible way to proceed. </a:t>
          </a:r>
          <a:endParaRPr lang="en-US" sz="1400" kern="1200"/>
        </a:p>
      </dsp:txBody>
      <dsp:txXfrm>
        <a:off x="1571396" y="3401872"/>
        <a:ext cx="3965000" cy="1360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MENTIMETER: https://</a:t>
            </a:r>
            <a:r>
              <a:rPr lang="it-IT" dirty="0" err="1"/>
              <a:t>www.menti.com</a:t>
            </a:r>
            <a:r>
              <a:rPr lang="it-IT" dirty="0"/>
              <a:t>/almqy5oeicm9</a:t>
            </a:r>
            <a:endParaRPr dirty="0"/>
          </a:p>
        </p:txBody>
      </p:sp>
      <p:sp>
        <p:nvSpPr>
          <p:cNvPr id="101" name="Google Shape;1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SLIDO </a:t>
            </a:r>
          </a:p>
          <a:p>
            <a:br>
              <a:rPr lang="it-IT" u="sng" dirty="0">
                <a:solidFill>
                  <a:srgbClr val="094FD1"/>
                </a:solidFill>
                <a:effectLst/>
                <a:latin typeface="Helvetica" pitchFamily="2" charset="0"/>
              </a:rPr>
            </a:br>
            <a:endParaRPr lang="it-IT" u="sng" dirty="0">
              <a:solidFill>
                <a:srgbClr val="094FD1"/>
              </a:solidFill>
              <a:effectLst/>
              <a:latin typeface="Helvetica" pitchFamily="2" charset="0"/>
            </a:endParaRPr>
          </a:p>
          <a:p>
            <a:r>
              <a:rPr lang="it-IT" u="sng" dirty="0">
                <a:solidFill>
                  <a:srgbClr val="094FD1"/>
                </a:solidFill>
                <a:effectLst/>
                <a:latin typeface="Helvetica" pitchFamily="2" charset="0"/>
              </a:rPr>
              <a:t>https://</a:t>
            </a:r>
            <a:r>
              <a:rPr lang="it-IT" u="sng" dirty="0" err="1">
                <a:solidFill>
                  <a:srgbClr val="094FD1"/>
                </a:solidFill>
                <a:effectLst/>
                <a:latin typeface="Helvetica" pitchFamily="2" charset="0"/>
              </a:rPr>
              <a:t>app.sli.do</a:t>
            </a:r>
            <a:r>
              <a:rPr lang="it-IT" u="sng" dirty="0">
                <a:solidFill>
                  <a:srgbClr val="094FD1"/>
                </a:solidFill>
                <a:effectLst/>
                <a:latin typeface="Helvetica" pitchFamily="2" charset="0"/>
              </a:rPr>
              <a:t>/event/631qTK4BqVVrhKz8599Pef/</a:t>
            </a:r>
            <a:r>
              <a:rPr lang="it-IT" u="sng" dirty="0" err="1">
                <a:solidFill>
                  <a:srgbClr val="094FD1"/>
                </a:solidFill>
                <a:effectLst/>
                <a:latin typeface="Helvetica" pitchFamily="2" charset="0"/>
              </a:rPr>
              <a:t>embed</a:t>
            </a:r>
            <a:r>
              <a:rPr lang="it-IT" u="sng" dirty="0">
                <a:solidFill>
                  <a:srgbClr val="094FD1"/>
                </a:solidFill>
                <a:effectLst/>
                <a:latin typeface="Helvetica" pitchFamily="2" charset="0"/>
              </a:rPr>
              <a:t>/polls/d46e8c2e-3037-40da-aa92-43e3cdca18be</a:t>
            </a:r>
            <a:endParaRPr lang="it-IT" dirty="0">
              <a:solidFill>
                <a:srgbClr val="094FD1"/>
              </a:solidFill>
              <a:effectLst/>
              <a:latin typeface="Helvetica" pitchFamily="2" charset="0"/>
            </a:endParaRPr>
          </a:p>
          <a:p>
            <a:br>
              <a:rPr lang="it-IT" dirty="0">
                <a:solidFill>
                  <a:srgbClr val="094FD1"/>
                </a:solidFill>
                <a:effectLst/>
                <a:latin typeface="Helvetica" pitchFamily="2" charset="0"/>
              </a:rPr>
            </a:br>
            <a:endParaRPr lang="it-IT" dirty="0">
              <a:solidFill>
                <a:srgbClr val="094FD1"/>
              </a:solidFill>
              <a:effectLst/>
              <a:latin typeface="Helvetica" pitchFamily="2" charset="0"/>
            </a:endParaRPr>
          </a:p>
          <a:p>
            <a:r>
              <a:rPr lang="it-IT" u="sng" dirty="0">
                <a:solidFill>
                  <a:srgbClr val="094FD1"/>
                </a:solidFill>
                <a:effectLst/>
                <a:latin typeface="Helvetica" pitchFamily="2" charset="0"/>
              </a:rPr>
              <a:t>https://</a:t>
            </a:r>
            <a:r>
              <a:rPr lang="it-IT" u="sng" dirty="0" err="1">
                <a:solidFill>
                  <a:srgbClr val="094FD1"/>
                </a:solidFill>
                <a:effectLst/>
                <a:latin typeface="Helvetica" pitchFamily="2" charset="0"/>
              </a:rPr>
              <a:t>app.sli.do</a:t>
            </a:r>
            <a:r>
              <a:rPr lang="it-IT" u="sng" dirty="0">
                <a:solidFill>
                  <a:srgbClr val="094FD1"/>
                </a:solidFill>
                <a:effectLst/>
                <a:latin typeface="Helvetica" pitchFamily="2" charset="0"/>
              </a:rPr>
              <a:t>/event/631qTK4BqVVrhKz8599Pef/</a:t>
            </a:r>
            <a:r>
              <a:rPr lang="it-IT" u="sng" dirty="0" err="1">
                <a:solidFill>
                  <a:srgbClr val="094FD1"/>
                </a:solidFill>
                <a:effectLst/>
                <a:latin typeface="Helvetica" pitchFamily="2" charset="0"/>
              </a:rPr>
              <a:t>embed</a:t>
            </a:r>
            <a:r>
              <a:rPr lang="it-IT" u="sng" dirty="0">
                <a:solidFill>
                  <a:srgbClr val="094FD1"/>
                </a:solidFill>
                <a:effectLst/>
                <a:latin typeface="Helvetica" pitchFamily="2" charset="0"/>
              </a:rPr>
              <a:t>/polls/93cdd0a9-aedd-45db-9469-e9463d3587c3</a:t>
            </a:r>
            <a:endParaRPr lang="it-IT" dirty="0">
              <a:solidFill>
                <a:srgbClr val="094FD1"/>
              </a:solidFill>
              <a:effectLst/>
              <a:latin typeface="Helvetica" pitchFamily="2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83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7468db9a0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DO MIRO </a:t>
            </a:r>
            <a:endParaRPr dirty="0"/>
          </a:p>
        </p:txBody>
      </p:sp>
      <p:sp>
        <p:nvSpPr>
          <p:cNvPr id="134" name="Google Shape;134;g217468db9a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7468db9a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17468db9a0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17468db9a0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1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R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youtube.com/watch?v=qp0HIF3SfI4" TargetMode="Externa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5" Type="http://schemas.openxmlformats.org/officeDocument/2006/relationships/image" Target="../media/image3.jpeg"/><Relationship Id="rId10" Type="http://schemas.microsoft.com/office/2007/relationships/diagramDrawing" Target="../diagrams/drawing1.xml"/><Relationship Id="rId4" Type="http://schemas.openxmlformats.org/officeDocument/2006/relationships/image" Target="../media/image8.sv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517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5">
            <a:extLst>
              <a:ext uri="{FF2B5EF4-FFF2-40B4-BE49-F238E27FC236}">
                <a16:creationId xmlns:a16="http://schemas.microsoft.com/office/drawing/2014/main" id="{AE47195D-EC06-4298-8805-0F0D65997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"/>
          <p:cNvSpPr txBox="1"/>
          <p:nvPr/>
        </p:nvSpPr>
        <p:spPr>
          <a:xfrm>
            <a:off x="9010002" y="135696"/>
            <a:ext cx="3079223" cy="6585730"/>
          </a:xfrm>
          <a:prstGeom prst="rect">
            <a:avLst/>
          </a:prstGeom>
          <a:solidFill>
            <a:srgbClr val="FCF792"/>
          </a:solidFill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  <a:sym typeface="Calibri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  </a:t>
            </a:r>
            <a:r>
              <a:rPr lang="en-US" sz="3100" b="1" kern="1200" dirty="0">
                <a:solidFill>
                  <a:srgbClr val="525171"/>
                </a:solidFill>
                <a:latin typeface="+mj-lt"/>
                <a:ea typeface="+mj-ea"/>
                <a:cs typeface="+mj-cs"/>
                <a:sym typeface="Calibri"/>
              </a:rPr>
              <a:t>Module 4</a:t>
            </a:r>
            <a:endParaRPr lang="en-US" sz="3100" b="1" kern="1200" dirty="0">
              <a:solidFill>
                <a:srgbClr val="525171"/>
              </a:solidFill>
              <a:latin typeface="+mj-lt"/>
              <a:ea typeface="+mj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b="1" kern="1200" dirty="0">
              <a:solidFill>
                <a:srgbClr val="525171"/>
              </a:solidFill>
              <a:latin typeface="+mj-lt"/>
              <a:ea typeface="+mj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525171"/>
                </a:solidFill>
                <a:latin typeface="+mj-lt"/>
                <a:ea typeface="+mj-ea"/>
                <a:cs typeface="+mj-cs"/>
                <a:sym typeface="Calibri"/>
              </a:rPr>
              <a:t>PRACTICE IS BETTER THAN IDEAS</a:t>
            </a:r>
            <a:endParaRPr lang="en-US" sz="2800" b="1" kern="1200" dirty="0">
              <a:solidFill>
                <a:srgbClr val="525171"/>
              </a:solidFill>
              <a:latin typeface="+mj-lt"/>
              <a:ea typeface="+mj-ea"/>
            </a:endParaRPr>
          </a:p>
        </p:txBody>
      </p:sp>
      <p:sp>
        <p:nvSpPr>
          <p:cNvPr id="94" name="Rectangle 9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/>
          <a:stretch/>
        </p:blipFill>
        <p:spPr>
          <a:xfrm>
            <a:off x="545237" y="1535142"/>
            <a:ext cx="3685032" cy="3858671"/>
          </a:xfrm>
          <a:prstGeom prst="rect">
            <a:avLst/>
          </a:prstGeom>
          <a:noFill/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/>
          <a:stretch/>
        </p:blipFill>
        <p:spPr>
          <a:xfrm>
            <a:off x="4457706" y="3197313"/>
            <a:ext cx="3685032" cy="534328"/>
          </a:xfrm>
          <a:prstGeom prst="rect">
            <a:avLst/>
          </a:prstGeom>
          <a:noFill/>
        </p:spPr>
      </p:pic>
      <p:sp>
        <p:nvSpPr>
          <p:cNvPr id="97" name="Rectangle 10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EA7929F-02DD-56FA-4B19-06BC99E6F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2" y="5397840"/>
            <a:ext cx="3732933" cy="820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0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1C106-20F4-A6DB-82D9-9F1417F9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" y="130664"/>
            <a:ext cx="6460161" cy="1091101"/>
          </a:xfrm>
          <a:solidFill>
            <a:srgbClr val="FCF792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Agenda: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00EA0-ED59-4550-5063-736B7D7F8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2" y="1321534"/>
            <a:ext cx="6460161" cy="5535369"/>
          </a:xfrm>
          <a:solidFill>
            <a:srgbClr val="FCF792"/>
          </a:solidFill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397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The motivation behind the Engagement</a:t>
            </a:r>
          </a:p>
          <a:p>
            <a:pPr marL="1397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Concrete cases &gt; ideal visions</a:t>
            </a:r>
          </a:p>
          <a:p>
            <a:pPr marL="13970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52517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pPr marL="1397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Break 5 min.</a:t>
            </a:r>
          </a:p>
          <a:p>
            <a:pPr marL="13970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52517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pPr marL="1397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Participatory Methods</a:t>
            </a:r>
          </a:p>
          <a:p>
            <a:pPr marL="1397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How to get inspired by others</a:t>
            </a:r>
          </a:p>
          <a:p>
            <a:pPr marL="13970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52517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953700C-B969-A43A-97B4-3BDF83072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5" r="28613"/>
          <a:stretch/>
        </p:blipFill>
        <p:spPr>
          <a:xfrm>
            <a:off x="7887184" y="1222211"/>
            <a:ext cx="3781051" cy="3769600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5677F038-97EB-655F-7145-42BFB3AC4F51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88037" y="6247818"/>
            <a:ext cx="707371" cy="517595"/>
          </a:xfrm>
          <a:prstGeom prst="rect">
            <a:avLst/>
          </a:prstGeom>
          <a:noFill/>
        </p:spPr>
      </p:pic>
      <p:pic>
        <p:nvPicPr>
          <p:cNvPr id="8" name="Graphic 9" descr="Badge 1 con riempimento a tinta unita">
            <a:extLst>
              <a:ext uri="{FF2B5EF4-FFF2-40B4-BE49-F238E27FC236}">
                <a16:creationId xmlns:a16="http://schemas.microsoft.com/office/drawing/2014/main" id="{08845036-EC0D-DE6B-4052-1C3F587D4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722" y="2455629"/>
            <a:ext cx="339970" cy="339970"/>
          </a:xfrm>
          <a:prstGeom prst="rect">
            <a:avLst/>
          </a:prstGeom>
        </p:spPr>
      </p:pic>
      <p:pic>
        <p:nvPicPr>
          <p:cNvPr id="10" name="Graphic 5" descr="Badge con riempimento a tinta unita">
            <a:extLst>
              <a:ext uri="{FF2B5EF4-FFF2-40B4-BE49-F238E27FC236}">
                <a16:creationId xmlns:a16="http://schemas.microsoft.com/office/drawing/2014/main" id="{E8CEFEAC-7D90-78BC-462E-085988A2F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4294" y="2850394"/>
            <a:ext cx="339970" cy="339970"/>
          </a:xfrm>
          <a:prstGeom prst="rect">
            <a:avLst/>
          </a:prstGeom>
        </p:spPr>
      </p:pic>
      <p:pic>
        <p:nvPicPr>
          <p:cNvPr id="12" name="Graphic 7" descr="Badge 3 con riempimento a tinta unita">
            <a:extLst>
              <a:ext uri="{FF2B5EF4-FFF2-40B4-BE49-F238E27FC236}">
                <a16:creationId xmlns:a16="http://schemas.microsoft.com/office/drawing/2014/main" id="{A7A6A90D-498C-9928-A32E-B95D234C61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45340" y="4451232"/>
            <a:ext cx="351692" cy="363416"/>
          </a:xfrm>
          <a:prstGeom prst="rect">
            <a:avLst/>
          </a:prstGeom>
        </p:spPr>
      </p:pic>
      <p:pic>
        <p:nvPicPr>
          <p:cNvPr id="14" name="Graphic 5" descr="Badge 4 con riempimento a tinta unita">
            <a:extLst>
              <a:ext uri="{FF2B5EF4-FFF2-40B4-BE49-F238E27FC236}">
                <a16:creationId xmlns:a16="http://schemas.microsoft.com/office/drawing/2014/main" id="{4FB74FE6-5810-FBDC-4B93-5405B6CDB2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9125" y="4834010"/>
            <a:ext cx="375139" cy="37513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8768619-D5BC-4E1E-AECE-D3AE330F56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052" y="6374488"/>
            <a:ext cx="1404004" cy="3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4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1A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939BBF-3555-2AEA-1663-2C593F76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525171"/>
                </a:solidFill>
              </a:rPr>
              <a:t>     find your motivation</a:t>
            </a:r>
            <a:endParaRPr lang="en-US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15D98-3566-4A70-D084-2D3A7F3F8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393361" cy="4351338"/>
          </a:xfrm>
          <a:solidFill>
            <a:schemeClr val="bg1"/>
          </a:solidFill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i="1" dirty="0"/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i="1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What motivates </a:t>
            </a:r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you</a:t>
            </a:r>
            <a:r>
              <a:rPr lang="en-US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to act against climate change? </a:t>
            </a: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What gets the people in your </a:t>
            </a:r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community</a:t>
            </a:r>
            <a:r>
              <a:rPr lang="en-US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 motivated? </a:t>
            </a: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What do you </a:t>
            </a:r>
            <a:r>
              <a:rPr lang="en-US" b="1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need </a:t>
            </a:r>
            <a:r>
              <a:rPr lang="en-US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to be motivated? 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  <a:hlinkClick r:id="rId3"/>
              </a:rPr>
              <a:t>VIDEO</a:t>
            </a:r>
            <a:endParaRPr lang="en-US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7A8B1CE-50F7-FF92-A5AB-6F22DB1FA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A35CC93C-E05B-ECEE-192B-A19ECD462997}"/>
              </a:ext>
            </a:extLst>
          </p:cNvPr>
          <p:cNvPicPr preferRelativeResize="0"/>
          <p:nvPr/>
        </p:nvPicPr>
        <p:blipFill rotWithShape="1">
          <a:blip r:embed="rId5"/>
          <a:stretch/>
        </p:blipFill>
        <p:spPr>
          <a:xfrm>
            <a:off x="88037" y="6247818"/>
            <a:ext cx="707371" cy="517595"/>
          </a:xfrm>
          <a:prstGeom prst="rect">
            <a:avLst/>
          </a:prstGeom>
          <a:noFill/>
        </p:spPr>
      </p:pic>
      <p:pic>
        <p:nvPicPr>
          <p:cNvPr id="8" name="Graphic 9" descr="Badge 1 con riempimento a tinta unita">
            <a:extLst>
              <a:ext uri="{FF2B5EF4-FFF2-40B4-BE49-F238E27FC236}">
                <a16:creationId xmlns:a16="http://schemas.microsoft.com/office/drawing/2014/main" id="{0F6C7123-BA30-F498-EB55-BAEDC7570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062" y="568569"/>
            <a:ext cx="914400" cy="9144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784F3C3-3871-887E-B00B-BC23E5C30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052" y="6374488"/>
            <a:ext cx="1404004" cy="32704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AA3FC00-B50B-C8FE-5189-A6CA04AD9C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4292" y="1825625"/>
            <a:ext cx="2346325" cy="2346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BA934-55EB-E01E-FCE9-0C431F72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89" y="1525640"/>
            <a:ext cx="4061121" cy="4064628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Concrete cases </a:t>
            </a:r>
            <a:br>
              <a:rPr lang="en-US" b="1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</a:br>
            <a:r>
              <a:rPr lang="en-US" b="1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&gt; </a:t>
            </a:r>
            <a:br>
              <a:rPr lang="en-US" b="1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</a:br>
            <a:r>
              <a:rPr lang="en-US" b="1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ideal visions</a:t>
            </a:r>
            <a:endParaRPr lang="en-US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4C3D44FA-38F1-22C9-5CE2-69C1842BC920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88037" y="6247818"/>
            <a:ext cx="707371" cy="517595"/>
          </a:xfrm>
          <a:prstGeom prst="rect">
            <a:avLst/>
          </a:prstGeom>
          <a:noFill/>
        </p:spPr>
      </p:pic>
      <p:pic>
        <p:nvPicPr>
          <p:cNvPr id="5" name="Graphic 5" descr="Badge con riempimento a tinta unita">
            <a:extLst>
              <a:ext uri="{FF2B5EF4-FFF2-40B4-BE49-F238E27FC236}">
                <a16:creationId xmlns:a16="http://schemas.microsoft.com/office/drawing/2014/main" id="{9210D862-46AA-751E-7850-B229B4BB2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1958" y="1737343"/>
            <a:ext cx="914400" cy="9144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98F7060-ACF3-E420-1BF6-9E1E3CC3D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52" y="6374488"/>
            <a:ext cx="1404004" cy="327048"/>
          </a:xfrm>
          <a:prstGeom prst="rect">
            <a:avLst/>
          </a:prstGeom>
        </p:spPr>
      </p:pic>
      <p:graphicFrame>
        <p:nvGraphicFramePr>
          <p:cNvPr id="33" name="Text Placeholder 2">
            <a:extLst>
              <a:ext uri="{FF2B5EF4-FFF2-40B4-BE49-F238E27FC236}">
                <a16:creationId xmlns:a16="http://schemas.microsoft.com/office/drawing/2014/main" id="{9B892B8C-727B-CA1A-9483-CDFFB92B7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307372"/>
              </p:ext>
            </p:extLst>
          </p:nvPr>
        </p:nvGraphicFramePr>
        <p:xfrm>
          <a:off x="5370153" y="1526033"/>
          <a:ext cx="5536397" cy="476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7686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1F287-E879-4A81-D92F-A49340CF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64" y="397200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We can all be changemakers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DA65FFB-F2F1-4D5D-3AA5-5D79C0B57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3" r="21207" b="1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49F8D-2297-8AC0-109B-2BA07B125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1936" y="1941254"/>
            <a:ext cx="5393361" cy="2975491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i="1" dirty="0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What changes would you like to see in your community? </a:t>
            </a: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  <p:pic>
        <p:nvPicPr>
          <p:cNvPr id="9" name="Graphic 9" descr="Brainstorming di gruppo con riempimento a tinta unita">
            <a:extLst>
              <a:ext uri="{FF2B5EF4-FFF2-40B4-BE49-F238E27FC236}">
                <a16:creationId xmlns:a16="http://schemas.microsoft.com/office/drawing/2014/main" id="{DB59037E-020A-0455-DA3E-DB33A6C3A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8154" y="474785"/>
            <a:ext cx="914400" cy="914400"/>
          </a:xfrm>
          <a:prstGeom prst="rect">
            <a:avLst/>
          </a:prstGeom>
        </p:spPr>
      </p:pic>
      <p:pic>
        <p:nvPicPr>
          <p:cNvPr id="12" name="Google Shape;91;p1">
            <a:extLst>
              <a:ext uri="{FF2B5EF4-FFF2-40B4-BE49-F238E27FC236}">
                <a16:creationId xmlns:a16="http://schemas.microsoft.com/office/drawing/2014/main" id="{6C7BEB6F-4DBC-E925-C29D-E7297C5129FB}"/>
              </a:ext>
            </a:extLst>
          </p:cNvPr>
          <p:cNvPicPr preferRelativeResize="0"/>
          <p:nvPr/>
        </p:nvPicPr>
        <p:blipFill rotWithShape="1">
          <a:blip r:embed="rId6"/>
          <a:stretch/>
        </p:blipFill>
        <p:spPr>
          <a:xfrm>
            <a:off x="88037" y="6271264"/>
            <a:ext cx="707371" cy="517595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46CDFE8-B19A-D989-1A74-D654CB1F8D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052" y="6374488"/>
            <a:ext cx="1404004" cy="32704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90B7F21-11F8-DDFE-ADC9-89C06E418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1056" y="3757497"/>
            <a:ext cx="2555833" cy="25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9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Coffee">
            <a:extLst>
              <a:ext uri="{FF2B5EF4-FFF2-40B4-BE49-F238E27FC236}">
                <a16:creationId xmlns:a16="http://schemas.microsoft.com/office/drawing/2014/main" id="{A301E383-BB8B-C65F-A485-DF0EFE690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2E64E-6CB1-53E1-9F1F-CE387A4E0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2421682"/>
            <a:ext cx="4977578" cy="3639289"/>
          </a:xfrm>
        </p:spPr>
        <p:txBody>
          <a:bodyPr spcFirstLastPara="1" lIns="91425" tIns="45700" rIns="91425" bIns="45700" anchor="ctr" anchorCtr="0">
            <a:normAutofit/>
          </a:bodyPr>
          <a:lstStyle/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i="1" dirty="0">
                <a:solidFill>
                  <a:schemeClr val="tx2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BREAK TIME </a:t>
            </a:r>
          </a:p>
          <a:p>
            <a:pPr marL="1143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i="1" dirty="0">
                <a:solidFill>
                  <a:schemeClr val="tx2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5 MINUTES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  <a:latin typeface="Calibri Ligh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2"/>
              </a:solidFill>
              <a:latin typeface="Calibri Ligh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6E5278F2-83C3-1625-EF07-D8EF7CA38324}"/>
              </a:ext>
            </a:extLst>
          </p:cNvPr>
          <p:cNvPicPr preferRelativeResize="0"/>
          <p:nvPr/>
        </p:nvPicPr>
        <p:blipFill rotWithShape="1">
          <a:blip r:embed="rId4"/>
          <a:stretch/>
        </p:blipFill>
        <p:spPr>
          <a:xfrm>
            <a:off x="88037" y="6259541"/>
            <a:ext cx="707371" cy="517595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44A1529-88AA-454E-3C70-84BFE7C65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52" y="6374488"/>
            <a:ext cx="1404004" cy="3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7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A5C3B-E5F7-CA5F-16E7-8353C0F0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70" y="312514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525171"/>
                </a:solidFill>
                <a:latin typeface="Linux Biolinum O" panose="02000503000000000000" pitchFamily="50" charset="0"/>
                <a:ea typeface="Linux Biolinum O" panose="02000503000000000000" pitchFamily="50" charset="0"/>
                <a:cs typeface="Linux Biolinum O" panose="02000503000000000000" pitchFamily="50" charset="0"/>
              </a:rPr>
              <a:t>THE RECIPE BOOK</a:t>
            </a:r>
            <a:endParaRPr lang="en-US" dirty="0">
              <a:solidFill>
                <a:srgbClr val="52517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406D4-E7D7-5C0E-BEA4-66696CBC2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2495"/>
            <a:ext cx="5393361" cy="474446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dirty="0">
              <a:solidFill>
                <a:srgbClr val="525171"/>
              </a:solidFill>
              <a:latin typeface="Linux Biolinum O" panose="02000503000000000000" pitchFamily="50" charset="0"/>
              <a:ea typeface="Linux Biolinum O" panose="02000503000000000000" pitchFamily="50" charset="0"/>
              <a:cs typeface="Linux Biolinum O" panose="02000503000000000000" pitchFamily="50" charset="0"/>
            </a:endParaRPr>
          </a:p>
          <a:p>
            <a:pPr marL="114300" indent="0" algn="ctr">
              <a:buNone/>
            </a:pPr>
            <a:endParaRPr lang="en-US" dirty="0">
              <a:solidFill>
                <a:srgbClr val="52517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Aula">
            <a:extLst>
              <a:ext uri="{FF2B5EF4-FFF2-40B4-BE49-F238E27FC236}">
                <a16:creationId xmlns:a16="http://schemas.microsoft.com/office/drawing/2014/main" id="{35318587-FFBC-B98E-14CD-6D23C0C47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raphic 4" descr="Brindisi con riempimento a tinta unita">
            <a:extLst>
              <a:ext uri="{FF2B5EF4-FFF2-40B4-BE49-F238E27FC236}">
                <a16:creationId xmlns:a16="http://schemas.microsoft.com/office/drawing/2014/main" id="{1E9F8D99-D19A-382A-ECAB-24E19C0B6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699" y="518095"/>
            <a:ext cx="914400" cy="914400"/>
          </a:xfrm>
          <a:prstGeom prst="rect">
            <a:avLst/>
          </a:prstGeom>
        </p:spPr>
      </p:pic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5273DE85-F4CD-4385-83BA-E349A754EE59}"/>
              </a:ext>
            </a:extLst>
          </p:cNvPr>
          <p:cNvPicPr preferRelativeResize="0"/>
          <p:nvPr/>
        </p:nvPicPr>
        <p:blipFill rotWithShape="1">
          <a:blip r:embed="rId6"/>
          <a:stretch/>
        </p:blipFill>
        <p:spPr>
          <a:xfrm>
            <a:off x="88037" y="6259541"/>
            <a:ext cx="707371" cy="517595"/>
          </a:xfrm>
          <a:prstGeom prst="rect">
            <a:avLst/>
          </a:prstGeom>
          <a:noFill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3E1EB6-40CC-1E0F-79BE-9885C82D339E}"/>
              </a:ext>
            </a:extLst>
          </p:cNvPr>
          <p:cNvSpPr txBox="1"/>
          <p:nvPr/>
        </p:nvSpPr>
        <p:spPr>
          <a:xfrm>
            <a:off x="1001469" y="1530397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525171"/>
                </a:solidFill>
              </a:rPr>
              <a:t>Common features of best </a:t>
            </a:r>
            <a:r>
              <a:rPr lang="it-IT" sz="2000" b="1" dirty="0" err="1">
                <a:solidFill>
                  <a:srgbClr val="525171"/>
                </a:solidFill>
              </a:rPr>
              <a:t>practices</a:t>
            </a:r>
            <a:r>
              <a:rPr lang="it-IT" sz="2000" b="1" dirty="0">
                <a:solidFill>
                  <a:srgbClr val="525171"/>
                </a:solidFill>
              </a:rPr>
              <a:t>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99545DA-63A8-2956-D5F0-10B126CC1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031" y="2088005"/>
            <a:ext cx="5638800" cy="38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7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Google Shape;138;g217468db9a0_0_41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divide in groups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the best practice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 among you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 in the boxes on Miro 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get back and share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kern="1200" dirty="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96735DE-1DFD-7094-F4F3-395BF7126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054" b="1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Google Shape;91;p1">
            <a:extLst>
              <a:ext uri="{FF2B5EF4-FFF2-40B4-BE49-F238E27FC236}">
                <a16:creationId xmlns:a16="http://schemas.microsoft.com/office/drawing/2014/main" id="{52AACBDB-A9AF-6970-7DBA-F745E2B5B4FB}"/>
              </a:ext>
            </a:extLst>
          </p:cNvPr>
          <p:cNvPicPr preferRelativeResize="0"/>
          <p:nvPr/>
        </p:nvPicPr>
        <p:blipFill rotWithShape="1">
          <a:blip r:embed="rId4"/>
          <a:stretch/>
        </p:blipFill>
        <p:spPr>
          <a:xfrm>
            <a:off x="88037" y="6259541"/>
            <a:ext cx="707371" cy="517595"/>
          </a:xfrm>
          <a:prstGeom prst="rect">
            <a:avLst/>
          </a:prstGeom>
          <a:noFill/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CE5D603-CA16-A08F-86EF-E225F0CA2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52" y="6374488"/>
            <a:ext cx="1404004" cy="327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E4576-8DD5-2769-E825-AE9E0F4C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A98BC-A1C1-D64C-95CC-C56F05ABC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b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91;p1">
            <a:extLst>
              <a:ext uri="{FF2B5EF4-FFF2-40B4-BE49-F238E27FC236}">
                <a16:creationId xmlns:a16="http://schemas.microsoft.com/office/drawing/2014/main" id="{137AAE12-829B-5524-3A22-B543886E5921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88037" y="6271264"/>
            <a:ext cx="707371" cy="517595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F7E8430-CFDE-7FA0-34F7-A66229C76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52" y="6374488"/>
            <a:ext cx="1404004" cy="3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289</Words>
  <Application>Microsoft Macintosh PowerPoint</Application>
  <PresentationFormat>Widescreen</PresentationFormat>
  <Paragraphs>54</Paragraphs>
  <Slides>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Linux Biolinum O</vt:lpstr>
      <vt:lpstr>Office Theme</vt:lpstr>
      <vt:lpstr>Presentazione standard di PowerPoint</vt:lpstr>
      <vt:lpstr>Agenda:</vt:lpstr>
      <vt:lpstr>     find your motivation</vt:lpstr>
      <vt:lpstr>Concrete cases  &gt;  ideal visions</vt:lpstr>
      <vt:lpstr>We can all be changemakers</vt:lpstr>
      <vt:lpstr>Presentazione standard di PowerPoint</vt:lpstr>
      <vt:lpstr>THE RECIPE BOOK</vt:lpstr>
      <vt:lpstr>Presentazione standard di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melinavlc19@gmail.com</dc:creator>
  <cp:lastModifiedBy>Arianna Labasin</cp:lastModifiedBy>
  <cp:revision>863</cp:revision>
  <dcterms:created xsi:type="dcterms:W3CDTF">2022-09-16T11:34:09Z</dcterms:created>
  <dcterms:modified xsi:type="dcterms:W3CDTF">2023-04-26T13:45:05Z</dcterms:modified>
</cp:coreProperties>
</file>